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1" r:id="rId13"/>
    <p:sldId id="269" r:id="rId14"/>
    <p:sldId id="267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12E7D03-DEBE-4A9C-861A-ABA4D4DF2C4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75D821-E57C-43FD-811F-4A01A3FE59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E7D03-DEBE-4A9C-861A-ABA4D4DF2C4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5D821-E57C-43FD-811F-4A01A3FE5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12E7D03-DEBE-4A9C-861A-ABA4D4DF2C4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75D821-E57C-43FD-811F-4A01A3FE5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E7D03-DEBE-4A9C-861A-ABA4D4DF2C4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5D821-E57C-43FD-811F-4A01A3FE5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2E7D03-DEBE-4A9C-861A-ABA4D4DF2C4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675D821-E57C-43FD-811F-4A01A3FE59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E7D03-DEBE-4A9C-861A-ABA4D4DF2C4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5D821-E57C-43FD-811F-4A01A3FE5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E7D03-DEBE-4A9C-861A-ABA4D4DF2C4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5D821-E57C-43FD-811F-4A01A3FE5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E7D03-DEBE-4A9C-861A-ABA4D4DF2C4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5D821-E57C-43FD-811F-4A01A3FE5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2E7D03-DEBE-4A9C-861A-ABA4D4DF2C4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5D821-E57C-43FD-811F-4A01A3FE5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E7D03-DEBE-4A9C-861A-ABA4D4DF2C4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5D821-E57C-43FD-811F-4A01A3FE5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E7D03-DEBE-4A9C-861A-ABA4D4DF2C4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5D821-E57C-43FD-811F-4A01A3FE59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12E7D03-DEBE-4A9C-861A-ABA4D4DF2C4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75D821-E57C-43FD-811F-4A01A3FE59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780032"/>
            <a:ext cx="5105400" cy="886968"/>
          </a:xfrm>
        </p:spPr>
        <p:txBody>
          <a:bodyPr/>
          <a:lstStyle/>
          <a:p>
            <a:r>
              <a:rPr lang="en-US" dirty="0" err="1" smtClean="0"/>
              <a:t>Zdrava</a:t>
            </a:r>
            <a:r>
              <a:rPr lang="en-US" dirty="0" smtClean="0"/>
              <a:t> </a:t>
            </a:r>
            <a:r>
              <a:rPr lang="en-US" dirty="0" err="1" smtClean="0"/>
              <a:t>ishrana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viki\Downloads\voce-povr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0362" y="2895600"/>
            <a:ext cx="5862638" cy="3176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viki\Downloads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4482"/>
            <a:ext cx="6553199" cy="65531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381000"/>
            <a:ext cx="4343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tx2"/>
                </a:solidFill>
              </a:rPr>
              <a:t>Model tanjira</a:t>
            </a:r>
          </a:p>
          <a:p>
            <a:r>
              <a:rPr lang="vi-VN" sz="2400" dirty="0" smtClean="0"/>
              <a:t>Jednostavan model balansirane ishrane zasnovan je na tome da svaki deo tanjira treba da odvojite za određenu vrstu hrane kako biste napravili balans u ishrani. Jedina mana modela tanjira je ta što se nigde ne kaže da hrana na tanjiru treba da bude kuvana, a ne pržena. Pored onoga što stane na tanjir uz obrok dodajte i jednu šolju obranog mleka ili jogurta i neku voćku.</a:t>
            </a:r>
            <a:endParaRPr lang="vi-V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viki\Downloads\Saka Desna saka Otisci prstiju shutterstock_1000x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57200"/>
            <a:ext cx="5334000" cy="55625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457200"/>
            <a:ext cx="7239000" cy="5324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Princip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šake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 err="1" smtClean="0"/>
              <a:t>Ovaj</a:t>
            </a:r>
            <a:r>
              <a:rPr lang="en-US" sz="2000" dirty="0" smtClean="0"/>
              <a:t> </a:t>
            </a:r>
            <a:r>
              <a:rPr lang="en-US" sz="2000" dirty="0" err="1" smtClean="0"/>
              <a:t>metod</a:t>
            </a:r>
            <a:r>
              <a:rPr lang="en-US" sz="2000" dirty="0" smtClean="0"/>
              <a:t> je </a:t>
            </a:r>
            <a:r>
              <a:rPr lang="en-US" sz="2000" dirty="0" err="1" smtClean="0"/>
              <a:t>najpre</a:t>
            </a:r>
            <a:r>
              <a:rPr lang="en-US" sz="2000" dirty="0" smtClean="0"/>
              <a:t> </a:t>
            </a:r>
            <a:r>
              <a:rPr lang="en-US" sz="2000" dirty="0" err="1" smtClean="0"/>
              <a:t>korišćen</a:t>
            </a:r>
            <a:r>
              <a:rPr lang="en-US" sz="2000" dirty="0" smtClean="0"/>
              <a:t> u </a:t>
            </a:r>
            <a:r>
              <a:rPr lang="en-US" sz="2000" dirty="0" err="1" smtClean="0"/>
              <a:t>Africi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bi se </a:t>
            </a:r>
            <a:r>
              <a:rPr lang="en-US" sz="2400" dirty="0" err="1" smtClean="0"/>
              <a:t>ljudima</a:t>
            </a:r>
            <a:r>
              <a:rPr lang="en-US" sz="2400" dirty="0" smtClean="0"/>
              <a:t> </a:t>
            </a:r>
            <a:r>
              <a:rPr lang="en-US" sz="2400" dirty="0" err="1" smtClean="0"/>
              <a:t>lakše</a:t>
            </a:r>
            <a:r>
              <a:rPr lang="en-US" sz="2400" dirty="0" smtClean="0"/>
              <a:t> </a:t>
            </a:r>
            <a:r>
              <a:rPr lang="en-US" sz="2400" dirty="0" err="1" smtClean="0"/>
              <a:t>objasnilo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hrane</a:t>
            </a:r>
            <a:r>
              <a:rPr lang="en-US" sz="2400" dirty="0" smtClean="0"/>
              <a:t> </a:t>
            </a:r>
            <a:r>
              <a:rPr lang="en-US" sz="2400" dirty="0" err="1" smtClean="0"/>
              <a:t>koristeći</a:t>
            </a:r>
            <a:r>
              <a:rPr lang="en-US" sz="2400" dirty="0" smtClean="0"/>
              <a:t> </a:t>
            </a:r>
            <a:r>
              <a:rPr lang="en-US" sz="2400" dirty="0" err="1" smtClean="0"/>
              <a:t>svoje</a:t>
            </a:r>
            <a:r>
              <a:rPr lang="en-US" sz="2400" dirty="0" smtClean="0"/>
              <a:t> </a:t>
            </a:r>
            <a:r>
              <a:rPr lang="en-US" sz="2400" dirty="0" err="1" smtClean="0"/>
              <a:t>ruke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meru</a:t>
            </a:r>
            <a:r>
              <a:rPr lang="en-US" sz="2400" dirty="0" smtClean="0"/>
              <a:t>, a </a:t>
            </a:r>
            <a:r>
              <a:rPr lang="en-US" sz="2400" dirty="0" err="1" smtClean="0"/>
              <a:t>kasnije</a:t>
            </a:r>
            <a:r>
              <a:rPr lang="en-US" sz="2400" dirty="0" smtClean="0"/>
              <a:t> </a:t>
            </a:r>
            <a:r>
              <a:rPr lang="en-US" sz="2400" dirty="0" err="1" smtClean="0"/>
              <a:t>ga</a:t>
            </a:r>
            <a:r>
              <a:rPr lang="en-US" sz="2400" dirty="0" smtClean="0"/>
              <a:t> je </a:t>
            </a:r>
            <a:r>
              <a:rPr lang="en-US" sz="2400" dirty="0" err="1" smtClean="0"/>
              <a:t>razradila</a:t>
            </a:r>
            <a:r>
              <a:rPr lang="en-US" sz="2400" dirty="0" smtClean="0"/>
              <a:t> </a:t>
            </a:r>
            <a:r>
              <a:rPr lang="en-US" sz="2400" dirty="0" err="1" smtClean="0"/>
              <a:t>kanadska</a:t>
            </a:r>
            <a:r>
              <a:rPr lang="en-US" sz="2400" dirty="0" smtClean="0"/>
              <a:t> </a:t>
            </a:r>
            <a:r>
              <a:rPr lang="en-US" sz="2400" dirty="0" err="1" smtClean="0"/>
              <a:t>Asocijacija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dijabetes</a:t>
            </a:r>
            <a:r>
              <a:rPr lang="en-US" sz="2400" dirty="0" smtClean="0"/>
              <a:t>.</a:t>
            </a:r>
          </a:p>
          <a:p>
            <a:r>
              <a:rPr lang="en-US" sz="2400" b="1" dirty="0" err="1" smtClean="0"/>
              <a:t>Koliko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čega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dirty="0" smtClean="0"/>
              <a:t>:</a:t>
            </a:r>
          </a:p>
          <a:p>
            <a:r>
              <a:rPr lang="en-US" sz="2800" b="1" i="1" dirty="0" err="1" smtClean="0"/>
              <a:t>Ugljeni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hidrati</a:t>
            </a:r>
            <a:r>
              <a:rPr lang="en-US" sz="2400" dirty="0" smtClean="0">
                <a:solidFill>
                  <a:srgbClr val="0070C0"/>
                </a:solidFill>
              </a:rPr>
              <a:t> </a:t>
            </a:r>
            <a:r>
              <a:rPr lang="en-US" sz="2400" dirty="0" smtClean="0"/>
              <a:t>– </a:t>
            </a:r>
            <a:r>
              <a:rPr lang="en-US" sz="2400" dirty="0" err="1" smtClean="0"/>
              <a:t>količina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odgovara</a:t>
            </a:r>
            <a:r>
              <a:rPr lang="en-US" sz="2400" dirty="0" smtClean="0"/>
              <a:t> </a:t>
            </a:r>
            <a:r>
              <a:rPr lang="en-US" sz="2400" dirty="0" err="1" smtClean="0"/>
              <a:t>dvema</a:t>
            </a:r>
            <a:r>
              <a:rPr lang="en-US" sz="2400" dirty="0" smtClean="0"/>
              <a:t> </a:t>
            </a:r>
            <a:r>
              <a:rPr lang="en-US" sz="2400" dirty="0" err="1" smtClean="0"/>
              <a:t>pesnicama</a:t>
            </a:r>
            <a:r>
              <a:rPr lang="en-US" sz="2400" dirty="0" smtClean="0"/>
              <a:t>.</a:t>
            </a:r>
          </a:p>
          <a:p>
            <a:r>
              <a:rPr lang="en-US" sz="3200" b="1" i="1" dirty="0" err="1" smtClean="0"/>
              <a:t>Voće</a:t>
            </a:r>
            <a:r>
              <a:rPr lang="en-US" sz="2400" dirty="0" smtClean="0"/>
              <a:t> – </a:t>
            </a:r>
            <a:r>
              <a:rPr lang="en-US" sz="2400" dirty="0" err="1" smtClean="0"/>
              <a:t>količina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odgovara</a:t>
            </a:r>
            <a:r>
              <a:rPr lang="en-US" sz="2400" dirty="0" smtClean="0"/>
              <a:t> </a:t>
            </a:r>
            <a:r>
              <a:rPr lang="en-US" sz="2400" dirty="0" err="1" smtClean="0"/>
              <a:t>jednoj</a:t>
            </a:r>
            <a:r>
              <a:rPr lang="en-US" sz="2400" dirty="0" smtClean="0"/>
              <a:t> </a:t>
            </a:r>
            <a:r>
              <a:rPr lang="en-US" sz="2400" dirty="0" err="1" smtClean="0"/>
              <a:t>pesnici</a:t>
            </a:r>
            <a:r>
              <a:rPr lang="en-US" sz="2400" dirty="0" smtClean="0"/>
              <a:t>.</a:t>
            </a:r>
          </a:p>
          <a:p>
            <a:r>
              <a:rPr lang="en-US" sz="2800" b="1" i="1" dirty="0" err="1" smtClean="0"/>
              <a:t>Proteini</a:t>
            </a:r>
            <a:r>
              <a:rPr lang="en-US" sz="2400" b="1" dirty="0" smtClean="0"/>
              <a:t> </a:t>
            </a:r>
            <a:r>
              <a:rPr lang="en-US" sz="2400" dirty="0" smtClean="0"/>
              <a:t>– </a:t>
            </a:r>
            <a:r>
              <a:rPr lang="en-US" sz="2400" dirty="0" err="1" smtClean="0"/>
              <a:t>količina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staje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dlan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je </a:t>
            </a:r>
            <a:r>
              <a:rPr lang="en-US" sz="2400" dirty="0" err="1" smtClean="0"/>
              <a:t>debljine</a:t>
            </a:r>
            <a:r>
              <a:rPr lang="en-US" sz="2400" dirty="0" smtClean="0"/>
              <a:t> </a:t>
            </a:r>
            <a:r>
              <a:rPr lang="en-US" sz="2400" dirty="0" err="1" smtClean="0"/>
              <a:t>malog</a:t>
            </a:r>
            <a:r>
              <a:rPr lang="en-US" sz="2400" dirty="0" smtClean="0"/>
              <a:t> </a:t>
            </a:r>
            <a:r>
              <a:rPr lang="en-US" sz="2400" dirty="0" err="1" smtClean="0"/>
              <a:t>prsta</a:t>
            </a:r>
            <a:r>
              <a:rPr lang="en-US" sz="2400" dirty="0" smtClean="0"/>
              <a:t>.</a:t>
            </a:r>
          </a:p>
          <a:p>
            <a:r>
              <a:rPr lang="en-US" sz="2800" b="1" i="1" dirty="0" err="1" smtClean="0"/>
              <a:t>Povrće</a:t>
            </a:r>
            <a:r>
              <a:rPr lang="en-US" sz="2400" dirty="0" smtClean="0"/>
              <a:t> – </a:t>
            </a:r>
            <a:r>
              <a:rPr lang="en-US" sz="2400" dirty="0" err="1" smtClean="0"/>
              <a:t>količina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staje</a:t>
            </a:r>
            <a:r>
              <a:rPr lang="en-US" sz="2400" dirty="0" smtClean="0"/>
              <a:t> u </a:t>
            </a:r>
            <a:r>
              <a:rPr lang="en-US" sz="2400" dirty="0" err="1" smtClean="0"/>
              <a:t>dve</a:t>
            </a:r>
            <a:r>
              <a:rPr lang="en-US" sz="2400" dirty="0" smtClean="0"/>
              <a:t> </a:t>
            </a:r>
            <a:r>
              <a:rPr lang="en-US" sz="2400" dirty="0" err="1" smtClean="0"/>
              <a:t>šake</a:t>
            </a:r>
            <a:r>
              <a:rPr lang="en-US" sz="2400" dirty="0" smtClean="0"/>
              <a:t>.</a:t>
            </a:r>
          </a:p>
          <a:p>
            <a:r>
              <a:rPr lang="en-US" sz="2800" b="1" i="1" dirty="0" err="1" smtClean="0"/>
              <a:t>Masnoće</a:t>
            </a:r>
            <a:r>
              <a:rPr lang="en-US" sz="2400" dirty="0" smtClean="0"/>
              <a:t> – </a:t>
            </a:r>
            <a:r>
              <a:rPr lang="en-US" sz="2400" dirty="0" err="1" smtClean="0"/>
              <a:t>količina</a:t>
            </a:r>
            <a:r>
              <a:rPr lang="en-US" sz="2400" dirty="0" smtClean="0"/>
              <a:t> </a:t>
            </a:r>
            <a:r>
              <a:rPr lang="en-US" sz="2400" dirty="0" err="1" smtClean="0"/>
              <a:t>polovine</a:t>
            </a:r>
            <a:r>
              <a:rPr lang="en-US" sz="2400" dirty="0" smtClean="0"/>
              <a:t> </a:t>
            </a:r>
            <a:r>
              <a:rPr lang="en-US" sz="2400" dirty="0" err="1" smtClean="0"/>
              <a:t>palca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viki\Downloads\citrusi-sarenil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653" y="304800"/>
            <a:ext cx="8081747" cy="61515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457200"/>
            <a:ext cx="4495800" cy="56323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semafora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 err="1" smtClean="0"/>
              <a:t>Ovaj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potiče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Indije</a:t>
            </a:r>
            <a:r>
              <a:rPr lang="en-US" sz="2400" dirty="0" smtClean="0"/>
              <a:t>, a </a:t>
            </a:r>
            <a:r>
              <a:rPr lang="en-US" sz="2400" dirty="0" err="1" smtClean="0"/>
              <a:t>zasnovan</a:t>
            </a:r>
            <a:r>
              <a:rPr lang="en-US" sz="2400" dirty="0" smtClean="0"/>
              <a:t> je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principu</a:t>
            </a:r>
            <a:r>
              <a:rPr lang="en-US" sz="2400" dirty="0" smtClean="0"/>
              <a:t> </a:t>
            </a:r>
            <a:r>
              <a:rPr lang="en-US" sz="2400" dirty="0" err="1" smtClean="0"/>
              <a:t>boja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semaforu</a:t>
            </a:r>
            <a:r>
              <a:rPr lang="en-US" sz="2400" dirty="0" smtClean="0"/>
              <a:t>. </a:t>
            </a:r>
            <a:r>
              <a:rPr lang="en-US" sz="2400" dirty="0" err="1" smtClean="0"/>
              <a:t>Prednost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signala</a:t>
            </a:r>
            <a:r>
              <a:rPr lang="en-US" sz="2400" dirty="0" smtClean="0"/>
              <a:t> je u tome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namirnice</a:t>
            </a:r>
            <a:r>
              <a:rPr lang="en-US" sz="2400" dirty="0" smtClean="0"/>
              <a:t> </a:t>
            </a:r>
            <a:r>
              <a:rPr lang="en-US" sz="2400" dirty="0" err="1" smtClean="0"/>
              <a:t>možete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premeštate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jedne</a:t>
            </a:r>
            <a:r>
              <a:rPr lang="en-US" sz="2400" dirty="0" smtClean="0"/>
              <a:t> u </a:t>
            </a:r>
            <a:r>
              <a:rPr lang="en-US" sz="2400" dirty="0" err="1" smtClean="0"/>
              <a:t>drugu</a:t>
            </a:r>
            <a:r>
              <a:rPr lang="en-US" sz="2400" dirty="0" smtClean="0"/>
              <a:t> </a:t>
            </a:r>
            <a:r>
              <a:rPr lang="en-US" sz="2400" dirty="0" err="1" smtClean="0"/>
              <a:t>zonu</a:t>
            </a:r>
            <a:r>
              <a:rPr lang="en-US" sz="2400" dirty="0" smtClean="0"/>
              <a:t>, </a:t>
            </a:r>
            <a:r>
              <a:rPr lang="en-US" sz="2400" dirty="0" err="1" smtClean="0"/>
              <a:t>zavisno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metoda</a:t>
            </a:r>
            <a:r>
              <a:rPr lang="en-US" sz="2400" dirty="0" smtClean="0"/>
              <a:t> </a:t>
            </a:r>
            <a:r>
              <a:rPr lang="en-US" sz="2400" dirty="0" err="1" smtClean="0"/>
              <a:t>spremanja</a:t>
            </a:r>
            <a:r>
              <a:rPr lang="en-US" sz="2400" dirty="0" smtClean="0"/>
              <a:t> </a:t>
            </a:r>
            <a:r>
              <a:rPr lang="en-US" sz="2400" dirty="0" err="1" smtClean="0"/>
              <a:t>hrane</a:t>
            </a:r>
            <a:r>
              <a:rPr lang="en-US" sz="2400" dirty="0" smtClean="0"/>
              <a:t>. </a:t>
            </a:r>
            <a:r>
              <a:rPr lang="en-US" sz="2400" dirty="0" err="1" smtClean="0"/>
              <a:t>Ako</a:t>
            </a:r>
            <a:r>
              <a:rPr lang="en-US" sz="2400" dirty="0" smtClean="0"/>
              <a:t>, </a:t>
            </a:r>
            <a:r>
              <a:rPr lang="en-US" sz="2400" dirty="0" err="1" smtClean="0"/>
              <a:t>na</a:t>
            </a:r>
            <a:r>
              <a:rPr lang="en-US" sz="2400" dirty="0" smtClean="0"/>
              <a:t> primer, </a:t>
            </a:r>
            <a:r>
              <a:rPr lang="en-US" sz="2400" dirty="0" err="1" smtClean="0"/>
              <a:t>skuvate</a:t>
            </a:r>
            <a:r>
              <a:rPr lang="en-US" sz="2400" dirty="0" smtClean="0"/>
              <a:t> </a:t>
            </a:r>
            <a:r>
              <a:rPr lang="en-US" sz="2400" dirty="0" err="1" smtClean="0"/>
              <a:t>krompir</a:t>
            </a:r>
            <a:r>
              <a:rPr lang="en-US" sz="2400" dirty="0" smtClean="0"/>
              <a:t>, </a:t>
            </a:r>
            <a:r>
              <a:rPr lang="en-US" sz="2400" dirty="0" err="1" smtClean="0"/>
              <a:t>takav</a:t>
            </a:r>
            <a:r>
              <a:rPr lang="en-US" sz="2400" dirty="0" smtClean="0"/>
              <a:t> </a:t>
            </a:r>
            <a:r>
              <a:rPr lang="en-US" sz="2400" dirty="0" err="1" smtClean="0"/>
              <a:t>obrok</a:t>
            </a:r>
            <a:r>
              <a:rPr lang="en-US" sz="2400" dirty="0" smtClean="0"/>
              <a:t> se </a:t>
            </a:r>
            <a:r>
              <a:rPr lang="en-US" sz="2400" dirty="0" err="1" smtClean="0"/>
              <a:t>ubraja</a:t>
            </a:r>
            <a:r>
              <a:rPr lang="en-US" sz="2400" dirty="0" smtClean="0"/>
              <a:t> u </a:t>
            </a:r>
            <a:r>
              <a:rPr lang="en-US" sz="2400" dirty="0" err="1" smtClean="0"/>
              <a:t>zelenu</a:t>
            </a:r>
            <a:r>
              <a:rPr lang="en-US" sz="2400" dirty="0" smtClean="0"/>
              <a:t> </a:t>
            </a:r>
            <a:r>
              <a:rPr lang="en-US" sz="2400" dirty="0" err="1" smtClean="0"/>
              <a:t>zonu</a:t>
            </a:r>
            <a:r>
              <a:rPr lang="en-US" sz="2400" dirty="0" smtClean="0"/>
              <a:t>, </a:t>
            </a:r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njega</a:t>
            </a:r>
            <a:r>
              <a:rPr lang="en-US" sz="2400" dirty="0" smtClean="0"/>
              <a:t> </a:t>
            </a:r>
            <a:r>
              <a:rPr lang="en-US" sz="2400" dirty="0" err="1" smtClean="0"/>
              <a:t>napravite</a:t>
            </a:r>
            <a:r>
              <a:rPr lang="en-US" sz="2400" dirty="0" smtClean="0"/>
              <a:t> </a:t>
            </a:r>
            <a:r>
              <a:rPr lang="en-US" sz="2400" dirty="0" err="1" smtClean="0"/>
              <a:t>pire</a:t>
            </a:r>
            <a:r>
              <a:rPr lang="en-US" sz="2400" dirty="0" smtClean="0"/>
              <a:t>, </a:t>
            </a:r>
            <a:r>
              <a:rPr lang="en-US" sz="2400" dirty="0" err="1" smtClean="0"/>
              <a:t>onda</a:t>
            </a:r>
            <a:r>
              <a:rPr lang="en-US" sz="2400" dirty="0" smtClean="0"/>
              <a:t> </a:t>
            </a:r>
            <a:r>
              <a:rPr lang="en-US" sz="2400" dirty="0" err="1" smtClean="0"/>
              <a:t>ste</a:t>
            </a:r>
            <a:r>
              <a:rPr lang="en-US" sz="2400" dirty="0" smtClean="0"/>
              <a:t> u </a:t>
            </a:r>
            <a:r>
              <a:rPr lang="en-US" sz="2400" dirty="0" err="1" smtClean="0"/>
              <a:t>žutoj</a:t>
            </a:r>
            <a:r>
              <a:rPr lang="en-US" sz="2400" dirty="0" smtClean="0"/>
              <a:t> </a:t>
            </a:r>
            <a:r>
              <a:rPr lang="en-US" sz="2400" dirty="0" err="1" smtClean="0"/>
              <a:t>zoni</a:t>
            </a:r>
            <a:r>
              <a:rPr lang="en-US" sz="2400" dirty="0" smtClean="0"/>
              <a:t>, </a:t>
            </a:r>
            <a:r>
              <a:rPr lang="en-US" sz="2400" dirty="0" err="1" smtClean="0"/>
              <a:t>ali</a:t>
            </a:r>
            <a:r>
              <a:rPr lang="en-US" sz="2400" dirty="0" smtClean="0"/>
              <a:t> </a:t>
            </a:r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ga</a:t>
            </a:r>
            <a:r>
              <a:rPr lang="en-US" sz="2400" dirty="0" smtClean="0"/>
              <a:t> </a:t>
            </a:r>
            <a:r>
              <a:rPr lang="en-US" sz="2400" dirty="0" err="1" smtClean="0"/>
              <a:t>ispržite</a:t>
            </a:r>
            <a:r>
              <a:rPr lang="en-US" sz="2400" dirty="0" smtClean="0"/>
              <a:t>, </a:t>
            </a:r>
            <a:r>
              <a:rPr lang="en-US" sz="2400" dirty="0" err="1" smtClean="0"/>
              <a:t>bićete</a:t>
            </a:r>
            <a:r>
              <a:rPr lang="en-US" sz="2400" dirty="0" smtClean="0"/>
              <a:t> u </a:t>
            </a:r>
            <a:r>
              <a:rPr lang="en-US" sz="2400" dirty="0" err="1" smtClean="0"/>
              <a:t>crvenoj</a:t>
            </a:r>
            <a:r>
              <a:rPr lang="en-US" sz="2400" dirty="0" smtClean="0"/>
              <a:t> </a:t>
            </a:r>
            <a:r>
              <a:rPr lang="en-US" sz="2400" dirty="0" err="1" smtClean="0"/>
              <a:t>zoni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viki\Downloads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8031227" cy="402828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85800" y="990600"/>
            <a:ext cx="441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Crvena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zona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–</a:t>
            </a:r>
            <a:r>
              <a:rPr lang="en-US" sz="2800" dirty="0" err="1" smtClean="0"/>
              <a:t>izbegavajte</a:t>
            </a:r>
            <a:endParaRPr lang="en-US" sz="2800" dirty="0" smtClean="0"/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Hrana</a:t>
            </a:r>
            <a:r>
              <a:rPr lang="en-US" sz="2800" dirty="0" smtClean="0"/>
              <a:t> </a:t>
            </a:r>
            <a:r>
              <a:rPr lang="en-US" sz="2800" dirty="0" err="1" smtClean="0"/>
              <a:t>bogata</a:t>
            </a:r>
            <a:r>
              <a:rPr lang="en-US" sz="2800" dirty="0" smtClean="0"/>
              <a:t> </a:t>
            </a:r>
            <a:r>
              <a:rPr lang="en-US" sz="2800" dirty="0" err="1" smtClean="0"/>
              <a:t>mastima</a:t>
            </a:r>
            <a:endParaRPr lang="en-US" sz="2800" dirty="0" smtClean="0"/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Šećeri</a:t>
            </a:r>
            <a:r>
              <a:rPr lang="en-US" sz="2800" dirty="0" smtClean="0"/>
              <a:t> (</a:t>
            </a:r>
            <a:r>
              <a:rPr lang="en-US" sz="2800" dirty="0" err="1" smtClean="0"/>
              <a:t>rafinisani</a:t>
            </a:r>
            <a:r>
              <a:rPr lang="en-US" sz="2800" dirty="0" smtClean="0"/>
              <a:t> </a:t>
            </a:r>
            <a:r>
              <a:rPr lang="en-US" sz="2800" dirty="0" err="1" smtClean="0"/>
              <a:t>ugljeni</a:t>
            </a:r>
            <a:r>
              <a:rPr lang="en-US" sz="2800" dirty="0" smtClean="0"/>
              <a:t> </a:t>
            </a:r>
            <a:r>
              <a:rPr lang="en-US" sz="2800" dirty="0" err="1" smtClean="0"/>
              <a:t>hidrati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Hrana</a:t>
            </a:r>
            <a:r>
              <a:rPr lang="en-US" sz="2800" dirty="0" smtClean="0"/>
              <a:t> </a:t>
            </a:r>
            <a:r>
              <a:rPr lang="en-US" sz="2800" dirty="0" err="1" smtClean="0"/>
              <a:t>visokog</a:t>
            </a:r>
            <a:r>
              <a:rPr lang="en-US" sz="2800" dirty="0" smtClean="0"/>
              <a:t> </a:t>
            </a:r>
            <a:r>
              <a:rPr lang="en-US" sz="2800" dirty="0" err="1" smtClean="0"/>
              <a:t>glikemijskog</a:t>
            </a:r>
            <a:r>
              <a:rPr lang="en-US" sz="2800" dirty="0" smtClean="0"/>
              <a:t> </a:t>
            </a:r>
            <a:r>
              <a:rPr lang="en-US" sz="2800" dirty="0" err="1" smtClean="0"/>
              <a:t>indeksa</a:t>
            </a:r>
            <a:endParaRPr lang="en-US" sz="2800" dirty="0" smtClean="0"/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Hrana</a:t>
            </a:r>
            <a:r>
              <a:rPr lang="en-US" sz="2800" dirty="0" smtClean="0"/>
              <a:t> s </a:t>
            </a:r>
            <a:r>
              <a:rPr lang="en-US" sz="2800" dirty="0" err="1" smtClean="0"/>
              <a:t>malom</a:t>
            </a:r>
            <a:r>
              <a:rPr lang="en-US" sz="2800" dirty="0" smtClean="0"/>
              <a:t> </a:t>
            </a:r>
            <a:r>
              <a:rPr lang="en-US" sz="2800" dirty="0" err="1" smtClean="0"/>
              <a:t>količinom</a:t>
            </a:r>
            <a:r>
              <a:rPr lang="en-US" sz="2800" dirty="0" smtClean="0"/>
              <a:t> </a:t>
            </a:r>
            <a:r>
              <a:rPr lang="en-US" sz="2800" dirty="0" err="1" smtClean="0"/>
              <a:t>dijetnih</a:t>
            </a:r>
            <a:r>
              <a:rPr lang="en-US" sz="2800" dirty="0" smtClean="0"/>
              <a:t> </a:t>
            </a:r>
            <a:r>
              <a:rPr lang="en-US" sz="2800" dirty="0" err="1" smtClean="0"/>
              <a:t>vlakana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5" name="Picture 1" descr="C:\Users\viki\Downloads\Zuta-hrana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95349"/>
            <a:ext cx="6934200" cy="52006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304800"/>
            <a:ext cx="449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</a:rPr>
              <a:t>Žuta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zona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/>
              <a:t>– </a:t>
            </a:r>
            <a:r>
              <a:rPr lang="en-US" sz="2400" b="1" dirty="0" err="1" smtClean="0">
                <a:solidFill>
                  <a:srgbClr val="FFC000"/>
                </a:solidFill>
              </a:rPr>
              <a:t>jedite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umereno</a:t>
            </a: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Hrana</a:t>
            </a:r>
            <a:r>
              <a:rPr lang="en-US" sz="2400" dirty="0" smtClean="0"/>
              <a:t> s </a:t>
            </a:r>
            <a:r>
              <a:rPr lang="en-US" sz="2400" dirty="0" err="1" smtClean="0"/>
              <a:t>malom</a:t>
            </a:r>
            <a:r>
              <a:rPr lang="en-US" sz="2400" dirty="0" smtClean="0"/>
              <a:t> </a:t>
            </a:r>
            <a:r>
              <a:rPr lang="en-US" sz="2400" dirty="0" err="1" smtClean="0"/>
              <a:t>količinom</a:t>
            </a:r>
            <a:r>
              <a:rPr lang="en-US" sz="2400" dirty="0" smtClean="0"/>
              <a:t> </a:t>
            </a:r>
            <a:r>
              <a:rPr lang="en-US" sz="2400" dirty="0" err="1" smtClean="0"/>
              <a:t>masnoća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Hrana</a:t>
            </a:r>
            <a:r>
              <a:rPr lang="en-US" sz="2400" dirty="0" smtClean="0"/>
              <a:t> s </a:t>
            </a:r>
            <a:r>
              <a:rPr lang="en-US" sz="2400" dirty="0" err="1" smtClean="0"/>
              <a:t>visokim</a:t>
            </a:r>
            <a:r>
              <a:rPr lang="en-US" sz="2400" dirty="0" smtClean="0"/>
              <a:t> </a:t>
            </a:r>
            <a:r>
              <a:rPr lang="en-US" sz="2400" dirty="0" err="1" smtClean="0"/>
              <a:t>glikemijskim</a:t>
            </a:r>
            <a:r>
              <a:rPr lang="en-US" sz="2400" dirty="0" smtClean="0"/>
              <a:t> </a:t>
            </a:r>
            <a:r>
              <a:rPr lang="en-US" sz="2400" dirty="0" err="1" smtClean="0"/>
              <a:t>indeksom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Hrana</a:t>
            </a:r>
            <a:r>
              <a:rPr lang="en-US" sz="2400" dirty="0" smtClean="0"/>
              <a:t> s </a:t>
            </a:r>
            <a:r>
              <a:rPr lang="en-US" sz="2400" dirty="0" err="1" smtClean="0"/>
              <a:t>malom</a:t>
            </a:r>
            <a:r>
              <a:rPr lang="en-US" sz="2400" dirty="0" smtClean="0"/>
              <a:t> </a:t>
            </a:r>
            <a:r>
              <a:rPr lang="en-US" sz="2400" dirty="0" err="1" smtClean="0"/>
              <a:t>količinom</a:t>
            </a:r>
            <a:r>
              <a:rPr lang="en-US" sz="2400" dirty="0" smtClean="0"/>
              <a:t> </a:t>
            </a:r>
            <a:r>
              <a:rPr lang="en-US" sz="2400" dirty="0" err="1" smtClean="0"/>
              <a:t>dijetnih</a:t>
            </a:r>
            <a:r>
              <a:rPr lang="en-US" sz="2400" dirty="0" smtClean="0"/>
              <a:t> </a:t>
            </a:r>
            <a:r>
              <a:rPr lang="en-US" sz="2400" dirty="0" err="1" smtClean="0"/>
              <a:t>vlakana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viki\Downloads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6014176" cy="49530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09600"/>
            <a:ext cx="7239000" cy="5846136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Zelena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zona</a:t>
            </a:r>
            <a:r>
              <a:rPr lang="en-US" b="1" dirty="0" smtClean="0">
                <a:solidFill>
                  <a:srgbClr val="00B050"/>
                </a:solidFill>
              </a:rPr>
              <a:t> – </a:t>
            </a:r>
            <a:r>
              <a:rPr lang="en-US" b="1" dirty="0" err="1" smtClean="0">
                <a:solidFill>
                  <a:srgbClr val="00B050"/>
                </a:solidFill>
              </a:rPr>
              <a:t>preporučuje</a:t>
            </a:r>
            <a:r>
              <a:rPr lang="en-US" b="1" dirty="0" smtClean="0">
                <a:solidFill>
                  <a:srgbClr val="00B050"/>
                </a:solidFill>
              </a:rPr>
              <a:t> se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Hrana</a:t>
            </a:r>
            <a:r>
              <a:rPr lang="en-US" dirty="0" smtClean="0"/>
              <a:t> </a:t>
            </a:r>
            <a:r>
              <a:rPr lang="en-US" dirty="0" err="1" smtClean="0"/>
              <a:t>niskog</a:t>
            </a:r>
            <a:r>
              <a:rPr lang="en-US" dirty="0" smtClean="0"/>
              <a:t> </a:t>
            </a:r>
            <a:r>
              <a:rPr lang="en-US" dirty="0" err="1" smtClean="0"/>
              <a:t>glikemijskog</a:t>
            </a:r>
            <a:r>
              <a:rPr lang="en-US" dirty="0" smtClean="0"/>
              <a:t> </a:t>
            </a:r>
            <a:r>
              <a:rPr lang="en-US" dirty="0" err="1" smtClean="0"/>
              <a:t>indeksa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Hrana</a:t>
            </a:r>
            <a:r>
              <a:rPr lang="en-US" dirty="0" smtClean="0"/>
              <a:t> s </a:t>
            </a:r>
            <a:r>
              <a:rPr lang="en-US" dirty="0" err="1" smtClean="0"/>
              <a:t>puno</a:t>
            </a:r>
            <a:r>
              <a:rPr lang="en-US" dirty="0" smtClean="0"/>
              <a:t> </a:t>
            </a:r>
            <a:r>
              <a:rPr lang="en-US" dirty="0" err="1" smtClean="0"/>
              <a:t>dijetnih</a:t>
            </a:r>
            <a:r>
              <a:rPr lang="en-US" dirty="0" smtClean="0"/>
              <a:t> </a:t>
            </a:r>
            <a:r>
              <a:rPr lang="en-US" dirty="0" err="1" smtClean="0"/>
              <a:t>vlakana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Hrana</a:t>
            </a:r>
            <a:r>
              <a:rPr lang="en-US" dirty="0" smtClean="0"/>
              <a:t> s </a:t>
            </a:r>
            <a:r>
              <a:rPr lang="en-US" dirty="0" err="1" smtClean="0"/>
              <a:t>malo</a:t>
            </a:r>
            <a:r>
              <a:rPr lang="en-US" dirty="0" smtClean="0"/>
              <a:t> </a:t>
            </a:r>
            <a:r>
              <a:rPr lang="en-US" dirty="0" err="1" smtClean="0"/>
              <a:t>masnoća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/>
          <a:lstStyle/>
          <a:p>
            <a:pPr>
              <a:buNone/>
            </a:pPr>
            <a:r>
              <a:rPr lang="vi-VN" sz="3600" dirty="0" smtClean="0"/>
              <a:t>č</a:t>
            </a:r>
            <a:r>
              <a:rPr lang="en-US" dirty="0" err="1" smtClean="0"/>
              <a:t>uvajte</a:t>
            </a:r>
            <a:r>
              <a:rPr lang="en-US" dirty="0" smtClean="0"/>
              <a:t> se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pazite.Hranite</a:t>
            </a:r>
            <a:r>
              <a:rPr lang="en-US" dirty="0" smtClean="0"/>
              <a:t> se </a:t>
            </a:r>
            <a:r>
              <a:rPr lang="en-US" dirty="0" err="1" smtClean="0"/>
              <a:t>zdravo</a:t>
            </a:r>
            <a:r>
              <a:rPr lang="en-US" dirty="0" smtClean="0"/>
              <a:t>.      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zdravo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pozdrav</a:t>
            </a:r>
            <a:r>
              <a:rPr lang="en-US" dirty="0" smtClean="0"/>
              <a:t> </a:t>
            </a:r>
            <a:r>
              <a:rPr lang="en-US" dirty="0" smtClean="0"/>
              <a:t>…           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dirty="0" err="1" smtClean="0"/>
              <a:t>Pedagog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</a:t>
            </a:r>
            <a:r>
              <a:rPr lang="en-US" dirty="0" smtClean="0"/>
              <a:t>   </a:t>
            </a:r>
            <a:r>
              <a:rPr lang="en-US" dirty="0" smtClean="0"/>
              <a:t>ALEKSANDRI</a:t>
            </a:r>
            <a:r>
              <a:rPr lang="vi-VN" sz="3600" dirty="0" smtClean="0"/>
              <a:t>ć</a:t>
            </a:r>
            <a:r>
              <a:rPr lang="en-US" sz="3600" dirty="0" smtClean="0"/>
              <a:t> </a:t>
            </a:r>
            <a:r>
              <a:rPr lang="en-US" dirty="0" smtClean="0"/>
              <a:t>RADICA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14.04.2020godina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imate</a:t>
            </a:r>
            <a:r>
              <a:rPr lang="en-US" dirty="0" smtClean="0"/>
              <a:t> </a:t>
            </a:r>
            <a:r>
              <a:rPr lang="en-US" dirty="0" err="1" smtClean="0"/>
              <a:t>višak</a:t>
            </a:r>
            <a:r>
              <a:rPr lang="en-US" dirty="0" smtClean="0"/>
              <a:t> </a:t>
            </a:r>
            <a:r>
              <a:rPr lang="en-US" dirty="0" err="1" smtClean="0"/>
              <a:t>kilograma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želite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skinete</a:t>
            </a:r>
            <a:r>
              <a:rPr lang="en-US" dirty="0" smtClean="0"/>
              <a:t>,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čega</a:t>
            </a:r>
            <a:r>
              <a:rPr lang="en-US" dirty="0" smtClean="0"/>
              <a:t> </a:t>
            </a:r>
            <a:r>
              <a:rPr lang="en-US" dirty="0" err="1" smtClean="0"/>
              <a:t>vam</a:t>
            </a:r>
            <a:r>
              <a:rPr lang="en-US" dirty="0" smtClean="0"/>
              <a:t> je </a:t>
            </a:r>
            <a:r>
              <a:rPr lang="en-US" dirty="0" err="1" smtClean="0"/>
              <a:t>zdrava</a:t>
            </a:r>
            <a:r>
              <a:rPr lang="en-US" dirty="0" smtClean="0"/>
              <a:t> </a:t>
            </a:r>
            <a:r>
              <a:rPr lang="en-US" dirty="0" err="1" smtClean="0"/>
              <a:t>ishrana</a:t>
            </a:r>
            <a:r>
              <a:rPr lang="en-US" dirty="0" smtClean="0"/>
              <a:t> </a:t>
            </a:r>
            <a:r>
              <a:rPr lang="en-US" dirty="0" err="1" smtClean="0"/>
              <a:t>vid</a:t>
            </a:r>
            <a:r>
              <a:rPr lang="en-US" dirty="0" smtClean="0"/>
              <a:t> </a:t>
            </a:r>
            <a:r>
              <a:rPr lang="en-US" dirty="0" err="1" smtClean="0"/>
              <a:t>terapije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ste</a:t>
            </a:r>
            <a:r>
              <a:rPr lang="en-US" dirty="0" smtClean="0"/>
              <a:t> </a:t>
            </a:r>
            <a:r>
              <a:rPr lang="en-US" dirty="0" err="1" smtClean="0"/>
              <a:t>jednostavno</a:t>
            </a:r>
            <a:r>
              <a:rPr lang="en-US" dirty="0" smtClean="0"/>
              <a:t> </a:t>
            </a:r>
            <a:r>
              <a:rPr lang="en-US" dirty="0" err="1" smtClean="0"/>
              <a:t>doneli</a:t>
            </a:r>
            <a:r>
              <a:rPr lang="en-US" dirty="0" smtClean="0"/>
              <a:t> </a:t>
            </a:r>
            <a:r>
              <a:rPr lang="en-US" dirty="0" err="1" smtClean="0"/>
              <a:t>odluku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počnete</a:t>
            </a:r>
            <a:r>
              <a:rPr lang="en-US" dirty="0" smtClean="0"/>
              <a:t> </a:t>
            </a:r>
            <a:r>
              <a:rPr lang="en-US" dirty="0" err="1" smtClean="0"/>
              <a:t>drugačije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hranite</a:t>
            </a:r>
            <a:r>
              <a:rPr lang="en-US" dirty="0" smtClean="0"/>
              <a:t>, </a:t>
            </a:r>
            <a:r>
              <a:rPr lang="en-US" dirty="0" err="1" smtClean="0"/>
              <a:t>principi</a:t>
            </a:r>
            <a:r>
              <a:rPr lang="en-US" dirty="0" smtClean="0"/>
              <a:t> </a:t>
            </a:r>
            <a:r>
              <a:rPr lang="en-US" dirty="0" err="1" smtClean="0"/>
              <a:t>zdrave</a:t>
            </a:r>
            <a:r>
              <a:rPr lang="en-US" dirty="0" smtClean="0"/>
              <a:t> </a:t>
            </a:r>
            <a:r>
              <a:rPr lang="en-US" dirty="0" err="1" smtClean="0"/>
              <a:t>ishrane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isti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Piramida</a:t>
            </a:r>
            <a:r>
              <a:rPr lang="en-US" dirty="0" smtClean="0"/>
              <a:t> </a:t>
            </a:r>
            <a:r>
              <a:rPr lang="en-US" dirty="0" err="1" smtClean="0"/>
              <a:t>ishrane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signala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šake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model </a:t>
            </a:r>
            <a:r>
              <a:rPr lang="en-US" dirty="0" err="1" smtClean="0"/>
              <a:t>tanjira</a:t>
            </a:r>
            <a:r>
              <a:rPr lang="en-US" dirty="0" smtClean="0"/>
              <a:t> </a:t>
            </a:r>
            <a:r>
              <a:rPr lang="en-US" dirty="0" err="1" smtClean="0"/>
              <a:t>najjednostavniji</a:t>
            </a:r>
            <a:r>
              <a:rPr lang="en-US" dirty="0" smtClean="0"/>
              <a:t> </a:t>
            </a:r>
            <a:r>
              <a:rPr lang="en-US" dirty="0" err="1" smtClean="0"/>
              <a:t>metodi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vam</a:t>
            </a:r>
            <a:r>
              <a:rPr lang="en-US" dirty="0" smtClean="0"/>
              <a:t> </a:t>
            </a:r>
            <a:r>
              <a:rPr lang="en-US" dirty="0" err="1" smtClean="0"/>
              <a:t>pomoći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otpočnete</a:t>
            </a:r>
            <a:r>
              <a:rPr lang="en-US" dirty="0" smtClean="0"/>
              <a:t> s </a:t>
            </a:r>
            <a:r>
              <a:rPr lang="en-US" dirty="0" err="1" smtClean="0"/>
              <a:t>pravilnom</a:t>
            </a:r>
            <a:r>
              <a:rPr lang="en-US" dirty="0" smtClean="0"/>
              <a:t> </a:t>
            </a:r>
            <a:r>
              <a:rPr lang="en-US" dirty="0" err="1" smtClean="0"/>
              <a:t>ishranom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viki\Downloads\kako_popraviti_krvnu_sli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81400"/>
            <a:ext cx="533400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  <a:ln w="31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   </a:t>
            </a:r>
            <a:r>
              <a:rPr lang="en-US" b="1" dirty="0" err="1" smtClean="0"/>
              <a:t>Piramida</a:t>
            </a:r>
            <a:r>
              <a:rPr lang="en-US" b="1" dirty="0" smtClean="0"/>
              <a:t> </a:t>
            </a:r>
            <a:r>
              <a:rPr lang="en-US" b="1" dirty="0" err="1" smtClean="0"/>
              <a:t>ishrane</a:t>
            </a:r>
            <a:r>
              <a:rPr lang="en-US" b="1" dirty="0" smtClean="0"/>
              <a:t>,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signala</a:t>
            </a:r>
            <a:r>
              <a:rPr lang="en-US" b="1" dirty="0" smtClean="0"/>
              <a:t>,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šake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smtClean="0"/>
              <a:t>model </a:t>
            </a:r>
            <a:r>
              <a:rPr lang="en-US" b="1" dirty="0" err="1" smtClean="0"/>
              <a:t>tanjira</a:t>
            </a:r>
            <a:r>
              <a:rPr lang="en-US" b="1" dirty="0" smtClean="0"/>
              <a:t>, </a:t>
            </a:r>
            <a:r>
              <a:rPr lang="en-US" b="1" dirty="0" err="1" smtClean="0"/>
              <a:t>četiri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najjednostavnija</a:t>
            </a:r>
            <a:r>
              <a:rPr lang="en-US" b="1" dirty="0" smtClean="0"/>
              <a:t> </a:t>
            </a:r>
            <a:r>
              <a:rPr lang="en-US" b="1" dirty="0" err="1" smtClean="0"/>
              <a:t>metoda</a:t>
            </a:r>
            <a:r>
              <a:rPr lang="en-US" b="1" dirty="0" smtClean="0"/>
              <a:t> </a:t>
            </a:r>
            <a:r>
              <a:rPr lang="en-US" b="1" dirty="0" err="1" smtClean="0"/>
              <a:t>pravilne</a:t>
            </a:r>
            <a:r>
              <a:rPr lang="en-US" b="1" dirty="0" smtClean="0"/>
              <a:t> </a:t>
            </a:r>
            <a:r>
              <a:rPr lang="en-US" b="1" dirty="0" err="1" smtClean="0"/>
              <a:t>ishrane</a:t>
            </a:r>
            <a:r>
              <a:rPr lang="en-US" b="1" dirty="0" smtClean="0"/>
              <a:t>, </a:t>
            </a:r>
            <a:r>
              <a:rPr lang="en-US" b="1" dirty="0" err="1" smtClean="0"/>
              <a:t>koji</a:t>
            </a:r>
            <a:r>
              <a:rPr lang="en-US" b="1" dirty="0" smtClean="0"/>
              <a:t> </a:t>
            </a:r>
            <a:r>
              <a:rPr lang="en-US" b="1" dirty="0" err="1" smtClean="0"/>
              <a:t>će</a:t>
            </a:r>
            <a:r>
              <a:rPr lang="en-US" b="1" dirty="0" smtClean="0"/>
              <a:t> </a:t>
            </a:r>
            <a:r>
              <a:rPr lang="en-US" b="1" dirty="0" err="1" smtClean="0"/>
              <a:t>vam</a:t>
            </a:r>
            <a:r>
              <a:rPr lang="en-US" b="1" dirty="0" smtClean="0"/>
              <a:t> </a:t>
            </a:r>
            <a:r>
              <a:rPr lang="en-US" b="1" dirty="0" err="1" smtClean="0"/>
              <a:t>dati</a:t>
            </a:r>
            <a:r>
              <a:rPr lang="en-US" b="1" dirty="0" smtClean="0"/>
              <a:t> </a:t>
            </a:r>
            <a:r>
              <a:rPr lang="en-US" b="1" dirty="0" err="1" smtClean="0"/>
              <a:t>smernice</a:t>
            </a:r>
            <a:r>
              <a:rPr lang="en-US" b="1" dirty="0" smtClean="0"/>
              <a:t> </a:t>
            </a:r>
            <a:r>
              <a:rPr lang="en-US" b="1" dirty="0" err="1" smtClean="0"/>
              <a:t>kako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se </a:t>
            </a:r>
            <a:r>
              <a:rPr lang="en-US" b="1" dirty="0" err="1" smtClean="0"/>
              <a:t>hranite</a:t>
            </a:r>
            <a:r>
              <a:rPr lang="en-US" b="1" dirty="0" smtClean="0"/>
              <a:t> </a:t>
            </a:r>
            <a:r>
              <a:rPr lang="en-US" b="1" dirty="0" err="1" smtClean="0"/>
              <a:t>zdravije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sz="2800" dirty="0" err="1" smtClean="0"/>
              <a:t>Crtež</a:t>
            </a:r>
            <a:r>
              <a:rPr lang="en-US" sz="2800" dirty="0" smtClean="0"/>
              <a:t> </a:t>
            </a:r>
            <a:r>
              <a:rPr lang="en-US" sz="2800" dirty="0" err="1" smtClean="0"/>
              <a:t>piramide</a:t>
            </a:r>
            <a:r>
              <a:rPr lang="en-US" sz="2800" dirty="0" smtClean="0"/>
              <a:t> </a:t>
            </a:r>
            <a:r>
              <a:rPr lang="en-US" sz="2800" dirty="0" err="1" smtClean="0"/>
              <a:t>ishrane</a:t>
            </a:r>
            <a:r>
              <a:rPr lang="en-US" sz="2800" dirty="0" smtClean="0"/>
              <a:t> </a:t>
            </a:r>
            <a:r>
              <a:rPr lang="en-US" sz="2800" dirty="0" err="1" smtClean="0"/>
              <a:t>prikazuje</a:t>
            </a:r>
            <a:r>
              <a:rPr lang="en-US" sz="2800" dirty="0" smtClean="0"/>
              <a:t> </a:t>
            </a:r>
            <a:r>
              <a:rPr lang="en-US" sz="2800" dirty="0" err="1" smtClean="0"/>
              <a:t>kako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isplanirate</a:t>
            </a:r>
            <a:r>
              <a:rPr lang="en-US" sz="2800" dirty="0" smtClean="0"/>
              <a:t> </a:t>
            </a:r>
            <a:r>
              <a:rPr lang="en-US" sz="2800" dirty="0" err="1" smtClean="0"/>
              <a:t>dobro</a:t>
            </a:r>
            <a:r>
              <a:rPr lang="en-US" sz="2800" dirty="0" smtClean="0"/>
              <a:t> </a:t>
            </a:r>
            <a:r>
              <a:rPr lang="en-US" sz="2800" dirty="0" err="1" smtClean="0"/>
              <a:t>balansiran</a:t>
            </a:r>
            <a:r>
              <a:rPr lang="en-US" sz="2800" dirty="0" smtClean="0"/>
              <a:t> </a:t>
            </a:r>
            <a:r>
              <a:rPr lang="en-US" sz="2800" dirty="0" err="1" smtClean="0"/>
              <a:t>obrok</a:t>
            </a:r>
            <a:r>
              <a:rPr lang="en-US" sz="2800" dirty="0" smtClean="0"/>
              <a:t>. </a:t>
            </a:r>
            <a:r>
              <a:rPr lang="en-US" sz="2800" dirty="0" err="1" smtClean="0"/>
              <a:t>Namirnice</a:t>
            </a:r>
            <a:r>
              <a:rPr lang="en-US" sz="2800" dirty="0" smtClean="0"/>
              <a:t> </a:t>
            </a:r>
            <a:r>
              <a:rPr lang="en-US" sz="2800" dirty="0" err="1" smtClean="0"/>
              <a:t>koje</a:t>
            </a:r>
            <a:r>
              <a:rPr lang="en-US" sz="2800" dirty="0" smtClean="0"/>
              <a:t> </a:t>
            </a:r>
            <a:r>
              <a:rPr lang="en-US" sz="2800" dirty="0" err="1" smtClean="0"/>
              <a:t>čine</a:t>
            </a:r>
            <a:r>
              <a:rPr lang="en-US" sz="2800" dirty="0" smtClean="0"/>
              <a:t> </a:t>
            </a:r>
            <a:r>
              <a:rPr lang="en-US" sz="2800" dirty="0" err="1" smtClean="0"/>
              <a:t>bazu</a:t>
            </a:r>
            <a:r>
              <a:rPr lang="en-US" sz="2800" dirty="0" smtClean="0"/>
              <a:t> </a:t>
            </a:r>
            <a:r>
              <a:rPr lang="en-US" sz="2800" dirty="0" err="1" smtClean="0"/>
              <a:t>piramide</a:t>
            </a:r>
            <a:r>
              <a:rPr lang="en-US" sz="2800" dirty="0" smtClean="0"/>
              <a:t> </a:t>
            </a:r>
            <a:r>
              <a:rPr lang="en-US" sz="2800" dirty="0" err="1" smtClean="0"/>
              <a:t>uzimajte</a:t>
            </a:r>
            <a:r>
              <a:rPr lang="en-US" sz="2800" dirty="0" smtClean="0"/>
              <a:t> </a:t>
            </a:r>
            <a:r>
              <a:rPr lang="en-US" sz="2800" dirty="0" err="1" smtClean="0"/>
              <a:t>kao</a:t>
            </a:r>
            <a:r>
              <a:rPr lang="en-US" sz="2800" dirty="0" smtClean="0"/>
              <a:t> </a:t>
            </a:r>
            <a:r>
              <a:rPr lang="en-US" sz="2800" dirty="0" err="1" smtClean="0"/>
              <a:t>osnovne</a:t>
            </a:r>
            <a:r>
              <a:rPr lang="en-US" sz="2800" dirty="0" smtClean="0"/>
              <a:t>, a one s </a:t>
            </a:r>
            <a:r>
              <a:rPr lang="en-US" sz="2800" dirty="0" err="1" smtClean="0"/>
              <a:t>vrha</a:t>
            </a:r>
            <a:r>
              <a:rPr lang="en-US" sz="2800" dirty="0" smtClean="0"/>
              <a:t> </a:t>
            </a:r>
            <a:r>
              <a:rPr lang="en-US" sz="2800" dirty="0" err="1" smtClean="0"/>
              <a:t>samo</a:t>
            </a:r>
            <a:r>
              <a:rPr lang="en-US" sz="2800" dirty="0" smtClean="0"/>
              <a:t> </a:t>
            </a:r>
            <a:r>
              <a:rPr lang="en-US" sz="2800" dirty="0" err="1" smtClean="0"/>
              <a:t>ponekad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u </a:t>
            </a:r>
            <a:r>
              <a:rPr lang="en-US" sz="2800" dirty="0" err="1" smtClean="0"/>
              <a:t>manjim</a:t>
            </a:r>
            <a:r>
              <a:rPr lang="en-US" sz="2800" dirty="0" smtClean="0"/>
              <a:t> </a:t>
            </a:r>
            <a:r>
              <a:rPr lang="en-US" sz="2800" dirty="0" err="1" smtClean="0"/>
              <a:t>količinama</a:t>
            </a:r>
            <a:r>
              <a:rPr lang="en-US" sz="2800" dirty="0" smtClean="0"/>
              <a:t>. </a:t>
            </a:r>
            <a:endParaRPr lang="en-US" sz="2800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2" descr="C:\Users\viki\Downloads\J5qk9lMaHR0cDovL29jZG4uZXUvaW1hZ2VzL3B1bHNjbXMvWkdNN01EQV8vNmJkMDNlM2NhNmNmN2U0NDk4MzIwYzdiNmM2YjdhN2UuanBlZ5GTAs0CngCBA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08382" cy="662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7239000" cy="59893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 </a:t>
            </a:r>
            <a:r>
              <a:rPr lang="en-US" dirty="0" smtClean="0"/>
              <a:t>1.Bazu </a:t>
            </a:r>
            <a:r>
              <a:rPr lang="en-US" dirty="0" err="1" smtClean="0"/>
              <a:t>piramide</a:t>
            </a:r>
            <a:r>
              <a:rPr lang="en-US" dirty="0" smtClean="0"/>
              <a:t> </a:t>
            </a:r>
            <a:r>
              <a:rPr lang="en-US" dirty="0" err="1" smtClean="0"/>
              <a:t>čine</a:t>
            </a:r>
            <a:r>
              <a:rPr lang="en-US" dirty="0" smtClean="0"/>
              <a:t> </a:t>
            </a:r>
            <a:r>
              <a:rPr lang="en-US" dirty="0" err="1" smtClean="0"/>
              <a:t>namirnice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budu</a:t>
            </a:r>
            <a:r>
              <a:rPr lang="en-US" dirty="0" smtClean="0"/>
              <a:t> </a:t>
            </a:r>
            <a:r>
              <a:rPr lang="en-US" dirty="0" err="1" smtClean="0"/>
              <a:t>osnova</a:t>
            </a:r>
            <a:r>
              <a:rPr lang="en-US" dirty="0" smtClean="0"/>
              <a:t> </a:t>
            </a:r>
            <a:r>
              <a:rPr lang="en-US" dirty="0" err="1" smtClean="0"/>
              <a:t>svakodnevne</a:t>
            </a:r>
            <a:r>
              <a:rPr lang="en-US" dirty="0" smtClean="0"/>
              <a:t> </a:t>
            </a:r>
            <a:r>
              <a:rPr lang="en-US" dirty="0" err="1" smtClean="0"/>
              <a:t>ishrane</a:t>
            </a:r>
            <a:r>
              <a:rPr lang="en-US" dirty="0" smtClean="0"/>
              <a:t>, a 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žitarice</a:t>
            </a:r>
            <a:r>
              <a:rPr lang="en-US" dirty="0" smtClean="0"/>
              <a:t>, </a:t>
            </a:r>
            <a:r>
              <a:rPr lang="en-US" dirty="0" err="1" smtClean="0"/>
              <a:t>hleb</a:t>
            </a:r>
            <a:r>
              <a:rPr lang="en-US" dirty="0" smtClean="0"/>
              <a:t>, </a:t>
            </a:r>
            <a:r>
              <a:rPr lang="en-US" dirty="0" err="1" smtClean="0"/>
              <a:t>krompir</a:t>
            </a:r>
            <a:r>
              <a:rPr lang="en-US" dirty="0" smtClean="0"/>
              <a:t>, </a:t>
            </a:r>
            <a:r>
              <a:rPr lang="en-US" dirty="0" err="1" smtClean="0"/>
              <a:t>testenine</a:t>
            </a:r>
            <a:r>
              <a:rPr lang="en-US" dirty="0" smtClean="0"/>
              <a:t>, </a:t>
            </a:r>
            <a:r>
              <a:rPr lang="en-US" dirty="0" err="1" smtClean="0"/>
              <a:t>kačamak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kukuruzni</a:t>
            </a:r>
            <a:r>
              <a:rPr lang="en-US" dirty="0" smtClean="0"/>
              <a:t> </a:t>
            </a:r>
            <a:r>
              <a:rPr lang="en-US" dirty="0" err="1" smtClean="0"/>
              <a:t>proizvodi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C:\Users\viki\Downloads\Pa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18513"/>
            <a:ext cx="4343400" cy="4050221"/>
          </a:xfrm>
          <a:prstGeom prst="rect">
            <a:avLst/>
          </a:prstGeom>
          <a:noFill/>
        </p:spPr>
      </p:pic>
      <p:pic>
        <p:nvPicPr>
          <p:cNvPr id="4101" name="Picture 5" descr="Testenina od prosa bez glutena 300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81200"/>
            <a:ext cx="2438400" cy="2438400"/>
          </a:xfrm>
          <a:prstGeom prst="rect">
            <a:avLst/>
          </a:prstGeom>
          <a:noFill/>
        </p:spPr>
      </p:pic>
      <p:pic>
        <p:nvPicPr>
          <p:cNvPr id="4102" name="Picture 6" descr="C:\Users\viki\Downloads\musliVo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2672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7315200" cy="59985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2.Voće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povrće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nivo</a:t>
            </a:r>
            <a:r>
              <a:rPr lang="en-US" dirty="0" smtClean="0"/>
              <a:t>, a </a:t>
            </a:r>
            <a:r>
              <a:rPr lang="en-US" dirty="0" err="1" smtClean="0"/>
              <a:t>bogate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vitaminima</a:t>
            </a:r>
            <a:r>
              <a:rPr lang="en-US" dirty="0" smtClean="0"/>
              <a:t>, </a:t>
            </a:r>
            <a:r>
              <a:rPr lang="en-US" dirty="0" err="1" smtClean="0"/>
              <a:t>mineralima</a:t>
            </a:r>
            <a:r>
              <a:rPr lang="en-US" dirty="0" smtClean="0"/>
              <a:t>, </a:t>
            </a:r>
            <a:r>
              <a:rPr lang="en-US" dirty="0" err="1" smtClean="0"/>
              <a:t>antioksidantima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dijetalnim</a:t>
            </a:r>
            <a:r>
              <a:rPr lang="en-US" dirty="0" smtClean="0"/>
              <a:t> </a:t>
            </a:r>
            <a:r>
              <a:rPr lang="en-US" dirty="0" err="1" smtClean="0"/>
              <a:t>vlaknima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289" name="Picture 1" descr="C:\Users\viki\Downloads\zdrav-obro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58674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3. </a:t>
            </a:r>
            <a:r>
              <a:rPr lang="en-US" dirty="0" err="1" smtClean="0"/>
              <a:t>Obrano</a:t>
            </a:r>
            <a:r>
              <a:rPr lang="en-US" dirty="0" smtClean="0"/>
              <a:t> </a:t>
            </a:r>
            <a:r>
              <a:rPr lang="en-US" dirty="0" err="1" smtClean="0"/>
              <a:t>mleko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slični</a:t>
            </a:r>
            <a:r>
              <a:rPr lang="en-US" dirty="0" smtClean="0"/>
              <a:t> </a:t>
            </a:r>
            <a:r>
              <a:rPr lang="en-US" dirty="0" err="1" smtClean="0"/>
              <a:t>mlečni</a:t>
            </a:r>
            <a:r>
              <a:rPr lang="en-US" dirty="0" smtClean="0"/>
              <a:t> </a:t>
            </a:r>
            <a:r>
              <a:rPr lang="en-US" dirty="0" err="1" smtClean="0"/>
              <a:t>proizvodi</a:t>
            </a:r>
            <a:r>
              <a:rPr lang="en-US" dirty="0" smtClean="0"/>
              <a:t> </a:t>
            </a:r>
            <a:r>
              <a:rPr lang="en-US" dirty="0" err="1" smtClean="0"/>
              <a:t>bogati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kalcijumom</a:t>
            </a:r>
            <a:r>
              <a:rPr lang="en-US" dirty="0" smtClean="0"/>
              <a:t>, a </a:t>
            </a:r>
            <a:r>
              <a:rPr lang="en-US" dirty="0" err="1" smtClean="0"/>
              <a:t>siromašni</a:t>
            </a:r>
            <a:r>
              <a:rPr lang="en-US" dirty="0" smtClean="0"/>
              <a:t> </a:t>
            </a:r>
            <a:r>
              <a:rPr lang="en-US" dirty="0" err="1" smtClean="0"/>
              <a:t>zasićenim</a:t>
            </a:r>
            <a:r>
              <a:rPr lang="en-US" dirty="0" smtClean="0"/>
              <a:t> </a:t>
            </a:r>
            <a:r>
              <a:rPr lang="en-US" dirty="0" err="1" smtClean="0"/>
              <a:t>mastima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holesterolom</a:t>
            </a:r>
            <a:r>
              <a:rPr lang="en-US" dirty="0" smtClean="0"/>
              <a:t>, pa </a:t>
            </a:r>
            <a:r>
              <a:rPr lang="en-US" dirty="0" err="1" smtClean="0"/>
              <a:t>smanjuju</a:t>
            </a:r>
            <a:r>
              <a:rPr lang="en-US" dirty="0" smtClean="0"/>
              <a:t> </a:t>
            </a:r>
            <a:r>
              <a:rPr lang="en-US" dirty="0" err="1" smtClean="0"/>
              <a:t>rizik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osteoporoze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265" name="Picture 1" descr="C:\Users\viki\Downloads\11416_mleko-i-mlecni-proizvodi_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137810"/>
            <a:ext cx="4800600" cy="319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4.Meso</a:t>
            </a:r>
            <a:r>
              <a:rPr lang="en-US" dirty="0" smtClean="0"/>
              <a:t>, </a:t>
            </a:r>
            <a:r>
              <a:rPr lang="en-US" dirty="0" err="1" smtClean="0"/>
              <a:t>riba</a:t>
            </a:r>
            <a:r>
              <a:rPr lang="en-US" dirty="0" smtClean="0"/>
              <a:t>, </a:t>
            </a:r>
            <a:r>
              <a:rPr lang="en-US" dirty="0" err="1" smtClean="0"/>
              <a:t>jaja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punomasni</a:t>
            </a:r>
            <a:r>
              <a:rPr lang="en-US" dirty="0" smtClean="0"/>
              <a:t> </a:t>
            </a:r>
            <a:r>
              <a:rPr lang="en-US" dirty="0" err="1" smtClean="0"/>
              <a:t>sirevi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dosta</a:t>
            </a:r>
            <a:r>
              <a:rPr lang="en-US" dirty="0" smtClean="0"/>
              <a:t> </a:t>
            </a:r>
            <a:r>
              <a:rPr lang="en-US" dirty="0" err="1" smtClean="0"/>
              <a:t>proteina</a:t>
            </a:r>
            <a:r>
              <a:rPr lang="en-US" dirty="0" smtClean="0"/>
              <a:t>, </a:t>
            </a:r>
            <a:r>
              <a:rPr lang="en-US" dirty="0" err="1" smtClean="0"/>
              <a:t>gradivnih</a:t>
            </a:r>
            <a:r>
              <a:rPr lang="en-US" dirty="0" smtClean="0"/>
              <a:t> </a:t>
            </a:r>
            <a:r>
              <a:rPr lang="en-US" dirty="0" err="1" smtClean="0"/>
              <a:t>materija</a:t>
            </a:r>
            <a:r>
              <a:rPr lang="en-US" dirty="0" smtClean="0"/>
              <a:t> </a:t>
            </a:r>
            <a:r>
              <a:rPr lang="en-US" dirty="0" err="1" smtClean="0"/>
              <a:t>važnih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41" name="Picture 1" descr="C:\Users\viki\Downloads\Smrznuto-povrce-testenine-smrznuta-riba-7-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752600"/>
            <a:ext cx="3619500" cy="2438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2" name="Picture 2" descr="C:\Users\viki\Downloads\31634-suhomeshanto-slan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1676400"/>
            <a:ext cx="3757612" cy="2505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3" name="Picture 3" descr="C:\Users\viki\Downloads\pijaca-600x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886200"/>
            <a:ext cx="29718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5.Na </a:t>
            </a:r>
            <a:r>
              <a:rPr lang="en-US" dirty="0" err="1" smtClean="0"/>
              <a:t>vrhu</a:t>
            </a:r>
            <a:r>
              <a:rPr lang="en-US" dirty="0" smtClean="0"/>
              <a:t> </a:t>
            </a:r>
            <a:r>
              <a:rPr lang="en-US" dirty="0" err="1" smtClean="0"/>
              <a:t>piramide</a:t>
            </a:r>
            <a:r>
              <a:rPr lang="en-US" dirty="0" smtClean="0"/>
              <a:t> je </a:t>
            </a:r>
            <a:r>
              <a:rPr lang="en-US" dirty="0" err="1" smtClean="0"/>
              <a:t>hrana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konzumirati</a:t>
            </a:r>
            <a:r>
              <a:rPr lang="en-US" dirty="0" smtClean="0"/>
              <a:t> u </a:t>
            </a:r>
            <a:r>
              <a:rPr lang="en-US" dirty="0" err="1" smtClean="0"/>
              <a:t>minimalnim</a:t>
            </a:r>
            <a:r>
              <a:rPr lang="en-US" dirty="0" smtClean="0"/>
              <a:t> </a:t>
            </a:r>
            <a:r>
              <a:rPr lang="en-US" dirty="0" err="1" smtClean="0"/>
              <a:t>količinama</a:t>
            </a:r>
            <a:r>
              <a:rPr lang="en-US" dirty="0" smtClean="0"/>
              <a:t>, a 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masti</a:t>
            </a:r>
            <a:r>
              <a:rPr lang="en-US" dirty="0" smtClean="0"/>
              <a:t>, </a:t>
            </a:r>
            <a:r>
              <a:rPr lang="en-US" dirty="0" err="1" smtClean="0"/>
              <a:t>ulja</a:t>
            </a:r>
            <a:r>
              <a:rPr lang="en-US" dirty="0" smtClean="0"/>
              <a:t>, </a:t>
            </a:r>
            <a:r>
              <a:rPr lang="en-US" dirty="0" err="1" smtClean="0"/>
              <a:t>slatkiši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grickalice</a:t>
            </a:r>
            <a:r>
              <a:rPr lang="en-US" dirty="0" smtClean="0"/>
              <a:t>. 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koncentrovani</a:t>
            </a:r>
            <a:r>
              <a:rPr lang="en-US" dirty="0" smtClean="0"/>
              <a:t> </a:t>
            </a:r>
            <a:r>
              <a:rPr lang="en-US" dirty="0" err="1" smtClean="0"/>
              <a:t>izvori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mala </a:t>
            </a:r>
            <a:r>
              <a:rPr lang="en-US" dirty="0" err="1" smtClean="0"/>
              <a:t>količina</a:t>
            </a:r>
            <a:r>
              <a:rPr lang="en-US" dirty="0" smtClean="0"/>
              <a:t>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namirnica</a:t>
            </a:r>
            <a:r>
              <a:rPr lang="en-US" dirty="0" smtClean="0"/>
              <a:t> </a:t>
            </a:r>
            <a:r>
              <a:rPr lang="en-US" dirty="0" err="1" smtClean="0"/>
              <a:t>potrebna</a:t>
            </a:r>
            <a:r>
              <a:rPr lang="en-US" dirty="0" smtClean="0"/>
              <a:t> je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balansiranu</a:t>
            </a:r>
            <a:r>
              <a:rPr lang="en-US" dirty="0" smtClean="0"/>
              <a:t> </a:t>
            </a:r>
            <a:r>
              <a:rPr lang="en-US" dirty="0" err="1" smtClean="0"/>
              <a:t>ishranu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219" name="AutoShape 3" descr="C:\Users\viki\Downloads\euro-pro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" name="AutoShape 5" descr="C:\Users\viki\Downloads\euro-pro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3" name="AutoShape 7" descr="C:\Users\viki\Downloads\euro-pro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5" name="AutoShape 9" descr="C:\Users\viki\Downloads\euro-pro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 descr="C:\Users\viki\Downloads\grickalice-440x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190" y="3200400"/>
            <a:ext cx="365881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227</TotalTime>
  <Words>530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Zdrava ishrana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Zdrava ishrana</dc:title>
  <dc:creator>viki</dc:creator>
  <cp:lastModifiedBy>viki</cp:lastModifiedBy>
  <cp:revision>23</cp:revision>
  <dcterms:created xsi:type="dcterms:W3CDTF">2020-04-07T16:22:46Z</dcterms:created>
  <dcterms:modified xsi:type="dcterms:W3CDTF">2020-04-07T20:10:32Z</dcterms:modified>
</cp:coreProperties>
</file>